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63" r:id="rId3"/>
    <p:sldId id="272" r:id="rId4"/>
    <p:sldId id="278" r:id="rId5"/>
    <p:sldId id="279" r:id="rId6"/>
    <p:sldId id="289" r:id="rId7"/>
    <p:sldId id="295" r:id="rId8"/>
    <p:sldId id="296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00"/>
    <p:restoredTop sz="78367"/>
  </p:normalViewPr>
  <p:slideViewPr>
    <p:cSldViewPr snapToGrid="0">
      <p:cViewPr varScale="1">
        <p:scale>
          <a:sx n="126" d="100"/>
          <a:sy n="126" d="100"/>
        </p:scale>
        <p:origin x="191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173bc634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173bc634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rtl="0" fontAlgn="base">
              <a:buNone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6730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 rtl="0" fontAlgn="base">
              <a:buNone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2515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173bc6343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173bc6343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rtl="0">
              <a:buNone/>
            </a:pPr>
            <a:endParaRPr lang="en-US" sz="12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24117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173bc6343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173bc6343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rtl="0" fontAlgn="base">
              <a:buNone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598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927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431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bg>
      <p:bgRef idx="1003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FBEC1D-E8F1-9A4F-9A0B-56271A8F24F2}"/>
              </a:ext>
            </a:extLst>
          </p:cNvPr>
          <p:cNvSpPr/>
          <p:nvPr userDrawn="1"/>
        </p:nvSpPr>
        <p:spPr>
          <a:xfrm>
            <a:off x="0" y="0"/>
            <a:ext cx="3828585" cy="51435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  <a:shade val="30000"/>
                  <a:satMod val="115000"/>
                </a:schemeClr>
              </a:gs>
              <a:gs pos="50000">
                <a:schemeClr val="accent6">
                  <a:lumMod val="75000"/>
                  <a:shade val="67500"/>
                  <a:satMod val="115000"/>
                </a:schemeClr>
              </a:gs>
              <a:gs pos="100000">
                <a:schemeClr val="accent6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134724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37C3E5-8F90-C34D-9BF2-CDC9C5B9B878}"/>
              </a:ext>
            </a:extLst>
          </p:cNvPr>
          <p:cNvSpPr/>
          <p:nvPr userDrawn="1"/>
        </p:nvSpPr>
        <p:spPr>
          <a:xfrm>
            <a:off x="0" y="0"/>
            <a:ext cx="9144000" cy="8905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CEB622-C54F-E74F-A9CA-F00F2F8DE1C9}"/>
              </a:ext>
            </a:extLst>
          </p:cNvPr>
          <p:cNvSpPr/>
          <p:nvPr userDrawn="1"/>
        </p:nvSpPr>
        <p:spPr>
          <a:xfrm rot="5400000">
            <a:off x="4471498" y="-3580952"/>
            <a:ext cx="201003" cy="9144001"/>
          </a:xfrm>
          <a:prstGeom prst="rect">
            <a:avLst/>
          </a:prstGeo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&#10;&#10;Description automatically generated with medium confidence">
            <a:extLst>
              <a:ext uri="{FF2B5EF4-FFF2-40B4-BE49-F238E27FC236}">
                <a16:creationId xmlns:a16="http://schemas.microsoft.com/office/drawing/2014/main" id="{74F8F4EE-D794-D340-B556-8117F4E305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86099" y="4499721"/>
            <a:ext cx="2971800" cy="41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37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F3DCAB-DD0A-0447-9042-45F8C1C9FB31}"/>
              </a:ext>
            </a:extLst>
          </p:cNvPr>
          <p:cNvSpPr/>
          <p:nvPr userDrawn="1"/>
        </p:nvSpPr>
        <p:spPr>
          <a:xfrm>
            <a:off x="0" y="0"/>
            <a:ext cx="9144000" cy="8905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94DDD8-B2B3-4744-BA80-3A92EE6EF077}"/>
              </a:ext>
            </a:extLst>
          </p:cNvPr>
          <p:cNvSpPr/>
          <p:nvPr userDrawn="1"/>
        </p:nvSpPr>
        <p:spPr>
          <a:xfrm rot="5400000">
            <a:off x="4471498" y="-3580952"/>
            <a:ext cx="201003" cy="9144001"/>
          </a:xfrm>
          <a:prstGeom prst="rect">
            <a:avLst/>
          </a:prstGeom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94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5EB37713-FE21-7844-9CE0-3DBDB5E1F9F8}"/>
              </a:ext>
            </a:extLst>
          </p:cNvPr>
          <p:cNvSpPr txBox="1">
            <a:spLocks/>
          </p:cNvSpPr>
          <p:nvPr/>
        </p:nvSpPr>
        <p:spPr>
          <a:xfrm>
            <a:off x="4285752" y="2180611"/>
            <a:ext cx="4452727" cy="1618299"/>
          </a:xfrm>
          <a:prstGeom prst="rect">
            <a:avLst/>
          </a:prstGeom>
        </p:spPr>
        <p:txBody>
          <a:bodyPr spcFirstLastPara="1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C00000"/>
                </a:solidFill>
              </a:rPr>
              <a:t>Main Title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</a:rPr>
              <a:t>Additional Information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E014DAA-D5D5-DF41-9F5F-384F1FB59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4369975"/>
            <a:ext cx="3117805" cy="43233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556F3F5-5256-DC41-A121-F324D32C982A}"/>
              </a:ext>
            </a:extLst>
          </p:cNvPr>
          <p:cNvCxnSpPr/>
          <p:nvPr/>
        </p:nvCxnSpPr>
        <p:spPr>
          <a:xfrm>
            <a:off x="4389120" y="4035854"/>
            <a:ext cx="434935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Three students work to create plastic eating algae">
            <a:extLst>
              <a:ext uri="{FF2B5EF4-FFF2-40B4-BE49-F238E27FC236}">
                <a16:creationId xmlns:a16="http://schemas.microsoft.com/office/drawing/2014/main" id="{5A98104D-BFC1-EB46-B16E-986AD8D186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1" t="4423" r="20632"/>
          <a:stretch/>
        </p:blipFill>
        <p:spPr bwMode="auto">
          <a:xfrm>
            <a:off x="405521" y="341189"/>
            <a:ext cx="3093151" cy="3857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 idx="4294967295"/>
          </p:nvPr>
        </p:nvSpPr>
        <p:spPr>
          <a:xfrm>
            <a:off x="0" y="173272"/>
            <a:ext cx="9144000" cy="5379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Headline Here</a:t>
            </a:r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4294967295"/>
          </p:nvPr>
        </p:nvSpPr>
        <p:spPr>
          <a:xfrm>
            <a:off x="854765" y="1290320"/>
            <a:ext cx="7434469" cy="30683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2400" b="1" dirty="0">
                <a:solidFill>
                  <a:schemeClr val="tx1"/>
                </a:solidFill>
              </a:rPr>
              <a:t>Body Text Here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C10A32-EACF-E048-B303-EBBA895EA17D}"/>
              </a:ext>
            </a:extLst>
          </p:cNvPr>
          <p:cNvSpPr txBox="1"/>
          <p:nvPr/>
        </p:nvSpPr>
        <p:spPr>
          <a:xfrm>
            <a:off x="4293705" y="1352430"/>
            <a:ext cx="3816626" cy="720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860"/>
              </a:lnSpc>
            </a:pPr>
            <a:r>
              <a:rPr lang="en-US" sz="4800" dirty="0"/>
              <a:t>Headline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C89008F-CB91-514E-9DFC-BFCA17B9F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4369975"/>
            <a:ext cx="3117805" cy="43233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A37B96-43C2-F641-B9B7-E2462439016C}"/>
              </a:ext>
            </a:extLst>
          </p:cNvPr>
          <p:cNvCxnSpPr/>
          <p:nvPr/>
        </p:nvCxnSpPr>
        <p:spPr>
          <a:xfrm>
            <a:off x="4389120" y="3617843"/>
            <a:ext cx="434935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icture containing sky, outdoor, city, road&#10;&#10;Description automatically generated">
            <a:extLst>
              <a:ext uri="{FF2B5EF4-FFF2-40B4-BE49-F238E27FC236}">
                <a16:creationId xmlns:a16="http://schemas.microsoft.com/office/drawing/2014/main" id="{009A8072-C9D7-0543-83F4-B47988D839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51" r="20223"/>
          <a:stretch/>
        </p:blipFill>
        <p:spPr>
          <a:xfrm>
            <a:off x="405521" y="681487"/>
            <a:ext cx="2995718" cy="32780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8522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C10A32-EACF-E048-B303-EBBA895EA17D}"/>
              </a:ext>
            </a:extLst>
          </p:cNvPr>
          <p:cNvSpPr txBox="1"/>
          <p:nvPr/>
        </p:nvSpPr>
        <p:spPr>
          <a:xfrm>
            <a:off x="4293705" y="1352430"/>
            <a:ext cx="3816626" cy="720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860"/>
              </a:lnSpc>
            </a:pPr>
            <a:r>
              <a:rPr lang="en-US" sz="4800" dirty="0"/>
              <a:t>Headline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C89008F-CB91-514E-9DFC-BFCA17B9F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4369975"/>
            <a:ext cx="3117805" cy="43233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A37B96-43C2-F641-B9B7-E2462439016C}"/>
              </a:ext>
            </a:extLst>
          </p:cNvPr>
          <p:cNvCxnSpPr/>
          <p:nvPr/>
        </p:nvCxnSpPr>
        <p:spPr>
          <a:xfrm>
            <a:off x="4389120" y="3617843"/>
            <a:ext cx="434935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65BDD87-DB2D-6A4E-BB57-8CE2E7C59A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807" y="203213"/>
            <a:ext cx="2862213" cy="40407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764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>
            <a:spLocks noGrp="1"/>
          </p:cNvSpPr>
          <p:nvPr>
            <p:ph type="title" idx="4294967295"/>
          </p:nvPr>
        </p:nvSpPr>
        <p:spPr>
          <a:xfrm>
            <a:off x="0" y="221864"/>
            <a:ext cx="914400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 b="1" dirty="0">
                <a:solidFill>
                  <a:schemeClr val="bg1">
                    <a:lumMod val="75000"/>
                  </a:schemeClr>
                </a:solidFill>
              </a:rPr>
              <a:t>Headline</a:t>
            </a:r>
            <a:endParaRPr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8" name="Google Shape;168;p28"/>
          <p:cNvSpPr txBox="1">
            <a:spLocks noGrp="1"/>
          </p:cNvSpPr>
          <p:nvPr>
            <p:ph type="body" idx="4294967295"/>
          </p:nvPr>
        </p:nvSpPr>
        <p:spPr>
          <a:xfrm>
            <a:off x="882595" y="1792268"/>
            <a:ext cx="7378810" cy="20569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ctr">
              <a:spcAft>
                <a:spcPts val="1800"/>
              </a:spcAft>
              <a:buNone/>
            </a:pPr>
            <a:r>
              <a:rPr lang="en-US" sz="2800" b="1" dirty="0">
                <a:solidFill>
                  <a:srgbClr val="C00000"/>
                </a:solidFill>
              </a:rPr>
              <a:t>Title</a:t>
            </a:r>
          </a:p>
          <a:p>
            <a:pPr marL="114300" indent="0" algn="ctr">
              <a:spcAft>
                <a:spcPts val="1800"/>
              </a:spcAft>
              <a:buNone/>
            </a:pPr>
            <a:r>
              <a:rPr lang="en-US" sz="2000" i="1" dirty="0">
                <a:solidFill>
                  <a:schemeClr val="tx1"/>
                </a:solidFill>
              </a:rPr>
              <a:t>Subtext</a:t>
            </a:r>
            <a:endParaRPr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0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>
            <a:spLocks noGrp="1"/>
          </p:cNvSpPr>
          <p:nvPr>
            <p:ph type="title" idx="4294967295"/>
          </p:nvPr>
        </p:nvSpPr>
        <p:spPr>
          <a:xfrm>
            <a:off x="0" y="221864"/>
            <a:ext cx="9144000" cy="573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ctr">
              <a:buSzPts val="990"/>
            </a:pPr>
            <a:r>
              <a:rPr lang="en" sz="2000" b="1" dirty="0">
                <a:solidFill>
                  <a:schemeClr val="bg1">
                    <a:lumMod val="75000"/>
                  </a:schemeClr>
                </a:solidFill>
              </a:rPr>
              <a:t>Headline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168" name="Google Shape;168;p28"/>
          <p:cNvSpPr txBox="1">
            <a:spLocks noGrp="1"/>
          </p:cNvSpPr>
          <p:nvPr>
            <p:ph type="body" idx="4294967295"/>
          </p:nvPr>
        </p:nvSpPr>
        <p:spPr>
          <a:xfrm>
            <a:off x="882594" y="1461338"/>
            <a:ext cx="3306229" cy="2805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" name="Google Shape;168;p28">
            <a:extLst>
              <a:ext uri="{FF2B5EF4-FFF2-40B4-BE49-F238E27FC236}">
                <a16:creationId xmlns:a16="http://schemas.microsoft.com/office/drawing/2014/main" id="{C6E25ABF-6F39-6642-B8B3-3C82D66A6064}"/>
              </a:ext>
            </a:extLst>
          </p:cNvPr>
          <p:cNvSpPr txBox="1">
            <a:spLocks/>
          </p:cNvSpPr>
          <p:nvPr/>
        </p:nvSpPr>
        <p:spPr>
          <a:xfrm>
            <a:off x="4955179" y="1461338"/>
            <a:ext cx="3283129" cy="2805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90000"/>
            </a:pPr>
            <a:r>
              <a:rPr lang="en-US" sz="1400" i="1" dirty="0">
                <a:solidFill>
                  <a:schemeClr val="tx1"/>
                </a:solidFill>
              </a:rPr>
              <a:t>Text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956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739847-DFA0-774C-B707-3C1F6B4D5669}"/>
              </a:ext>
            </a:extLst>
          </p:cNvPr>
          <p:cNvSpPr txBox="1"/>
          <p:nvPr/>
        </p:nvSpPr>
        <p:spPr>
          <a:xfrm>
            <a:off x="1249680" y="2386231"/>
            <a:ext cx="664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4800" b="1" dirty="0"/>
              <a:t>Questions?</a:t>
            </a:r>
          </a:p>
        </p:txBody>
      </p:sp>
      <p:sp>
        <p:nvSpPr>
          <p:cNvPr id="3" name="Google Shape;105;p20">
            <a:extLst>
              <a:ext uri="{FF2B5EF4-FFF2-40B4-BE49-F238E27FC236}">
                <a16:creationId xmlns:a16="http://schemas.microsoft.com/office/drawing/2014/main" id="{A53EDE11-88A8-BC46-993F-2B6F6BBB3675}"/>
              </a:ext>
            </a:extLst>
          </p:cNvPr>
          <p:cNvSpPr txBox="1">
            <a:spLocks/>
          </p:cNvSpPr>
          <p:nvPr/>
        </p:nvSpPr>
        <p:spPr>
          <a:xfrm>
            <a:off x="0" y="213913"/>
            <a:ext cx="9144000" cy="41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chemeClr val="bg1">
                    <a:lumMod val="85000"/>
                  </a:schemeClr>
                </a:solidFill>
              </a:rPr>
              <a:t>Headline</a:t>
            </a: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018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739847-DFA0-774C-B707-3C1F6B4D5669}"/>
              </a:ext>
            </a:extLst>
          </p:cNvPr>
          <p:cNvSpPr txBox="1"/>
          <p:nvPr/>
        </p:nvSpPr>
        <p:spPr>
          <a:xfrm>
            <a:off x="1249680" y="2351232"/>
            <a:ext cx="664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4800" b="1" dirty="0"/>
              <a:t>Thank You!</a:t>
            </a:r>
          </a:p>
        </p:txBody>
      </p:sp>
      <p:sp>
        <p:nvSpPr>
          <p:cNvPr id="3" name="Google Shape;105;p20">
            <a:extLst>
              <a:ext uri="{FF2B5EF4-FFF2-40B4-BE49-F238E27FC236}">
                <a16:creationId xmlns:a16="http://schemas.microsoft.com/office/drawing/2014/main" id="{B4745A16-E11F-F14D-8482-D78DA3D93FED}"/>
              </a:ext>
            </a:extLst>
          </p:cNvPr>
          <p:cNvSpPr txBox="1">
            <a:spLocks/>
          </p:cNvSpPr>
          <p:nvPr/>
        </p:nvSpPr>
        <p:spPr>
          <a:xfrm>
            <a:off x="0" y="213913"/>
            <a:ext cx="9144000" cy="41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chemeClr val="bg1">
                    <a:lumMod val="85000"/>
                  </a:schemeClr>
                </a:solidFill>
              </a:rPr>
              <a:t>Headline</a:t>
            </a:r>
            <a:endParaRPr lang="en-US" sz="1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85515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Custom 3">
      <a:dk1>
        <a:srgbClr val="000000"/>
      </a:dk1>
      <a:lt1>
        <a:srgbClr val="FFFFFF"/>
      </a:lt1>
      <a:dk2>
        <a:srgbClr val="D71E00"/>
      </a:dk2>
      <a:lt2>
        <a:srgbClr val="EBEBEB"/>
      </a:lt2>
      <a:accent1>
        <a:srgbClr val="FFA900"/>
      </a:accent1>
      <a:accent2>
        <a:srgbClr val="797979"/>
      </a:accent2>
      <a:accent3>
        <a:srgbClr val="A9A9A9"/>
      </a:accent3>
      <a:accent4>
        <a:srgbClr val="424242"/>
      </a:accent4>
      <a:accent5>
        <a:srgbClr val="FF7C00"/>
      </a:accent5>
      <a:accent6>
        <a:srgbClr val="D71E00"/>
      </a:accent6>
      <a:hlink>
        <a:srgbClr val="424242"/>
      </a:hlink>
      <a:folHlink>
        <a:srgbClr val="79797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44</Words>
  <Application>Microsoft Macintosh PowerPoint</Application>
  <PresentationFormat>On-screen Show (16:9)</PresentationFormat>
  <Paragraphs>36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PowerPoint Presentation</vt:lpstr>
      <vt:lpstr>Headline Here</vt:lpstr>
      <vt:lpstr>PowerPoint Presentation</vt:lpstr>
      <vt:lpstr>PowerPoint Presentation</vt:lpstr>
      <vt:lpstr>Headline</vt:lpstr>
      <vt:lpstr>Headline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USNWR Social Campaign 2021</dc:title>
  <cp:lastModifiedBy>Fred J. Hickernell</cp:lastModifiedBy>
  <cp:revision>56</cp:revision>
  <dcterms:modified xsi:type="dcterms:W3CDTF">2021-10-01T03:51:20Z</dcterms:modified>
</cp:coreProperties>
</file>